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D2AE"/>
    <a:srgbClr val="FFDD59"/>
    <a:srgbClr val="8FDB94"/>
    <a:srgbClr val="D5DBE2"/>
    <a:srgbClr val="CBCED3"/>
    <a:srgbClr val="434F60"/>
    <a:srgbClr val="CAE8F0"/>
    <a:srgbClr val="ACD2FE"/>
    <a:srgbClr val="E2EEEE"/>
    <a:srgbClr val="9EC4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6" d="100"/>
          <a:sy n="86" d="100"/>
        </p:scale>
        <p:origin x="2172" y="-50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FFDD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5" y="9128055"/>
            <a:ext cx="2701410" cy="1800219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5" cy="180501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8" y="4928057"/>
            <a:ext cx="2716440" cy="1810235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Plasati datele de contact aici!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Plasati conditiile promotionale aici!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463934"/>
            <a:ext cx="2122075" cy="136383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Woodify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AP716909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Trofeu acrilic, realizat la comandă, pe bază de lemn cu lumină LED multicolor alimentată prin USB. Într-o formă unică, cu grafică gravată. Cu cablu de încărcare USB.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73197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Bamler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AP716842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Semn de carte personalizat, din hârtie, cu riglă de 11 cm și grafică imprimată color pe partea din față.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67198" y="7794378"/>
            <a:ext cx="2293235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ColoShop</a:t>
            </a: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Eco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AP716770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Breloc cu carabina metalica, cu monedă cărucior de cumpărături, din placaj imprimat color.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1" b="854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FFDD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6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O colecție de produse unică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864"/>
            <a:ext cx="505432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Depășiți limitele activităților dvs. promoționale! Colecția BE CREATIVE vă permite să proiectați întregul aspect al cadourilor dumneavoastră, lăsând o amintire de neuitat.</a:t>
            </a:r>
          </a:p>
          <a:p>
            <a:pPr algn="ctr"/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2970414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Minimor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Creative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AP716860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Joc de memorie, din hârtie, în cutie de hârtie personalizată, realizat la comandă. Cu 24 de plăci (55x55 mm).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000320"/>
            <a:ext cx="1594644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Pemba Creative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AP716872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Sticlă din RPET cu capac din oțel inoxidabil, realizată la comandă, capac din neopren RPET si cu grafică imprimată color.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69" y="13034298"/>
            <a:ext cx="1628633" cy="171476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SuboBag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Folback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AP716834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Rucsac RPET pliabil, realizat la comandă, cu compartiment principal cu fermoar și buzunar frontal cu fermoar. Cu grafică imprimată prin sublimare. Poliester 190T RPET cu etichetă RPET distinctă.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250404"/>
            <a:ext cx="1628633" cy="161813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250404"/>
            <a:ext cx="1628633" cy="161813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250404"/>
            <a:ext cx="1628633" cy="161813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Post-it cetli, Hajtogatólap, Kreatív művészetek, Művészet papír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0B5B444A-9003-D609-7373-A0A8C96AB0F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17" y="11220255"/>
            <a:ext cx="1680690" cy="1680690"/>
          </a:xfrm>
          <a:prstGeom prst="rect">
            <a:avLst/>
          </a:prstGeom>
        </p:spPr>
      </p:pic>
      <p:pic>
        <p:nvPicPr>
          <p:cNvPr id="20" name="Kép 19" descr="A képen sárga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A2EFCE6-37C2-4135-D617-9A3DD744706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625" y="11314618"/>
            <a:ext cx="1527623" cy="1527623"/>
          </a:xfrm>
          <a:prstGeom prst="rect">
            <a:avLst/>
          </a:prstGeom>
        </p:spPr>
      </p:pic>
      <p:pic>
        <p:nvPicPr>
          <p:cNvPr id="22" name="Kép 21" descr="A képen Műanyag palack, vizespalack, Oldat, üdítőita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0E820CC-008F-4C8C-07BB-A86256A07D5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187" y="11343311"/>
            <a:ext cx="1470235" cy="147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6773</TotalTime>
  <Words>233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161</cp:revision>
  <cp:lastPrinted>2020-10-14T10:13:42Z</cp:lastPrinted>
  <dcterms:created xsi:type="dcterms:W3CDTF">2020-04-21T06:52:21Z</dcterms:created>
  <dcterms:modified xsi:type="dcterms:W3CDTF">2025-02-12T09:59:03Z</dcterms:modified>
  <cp:category/>
</cp:coreProperties>
</file>